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801600" cy="9601200" type="A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B852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13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8D58-EEAF-44B5-86AD-A85E127F3E1A}" type="datetimeFigureOut">
              <a:rPr lang="de-DE" smtClean="0"/>
              <a:t>25.11.2022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5152-7A27-453C-B630-940B72D988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056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8D58-EEAF-44B5-86AD-A85E127F3E1A}" type="datetimeFigureOut">
              <a:rPr lang="de-DE" smtClean="0"/>
              <a:t>25.11.2022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5152-7A27-453C-B630-940B72D988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98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8D58-EEAF-44B5-86AD-A85E127F3E1A}" type="datetimeFigureOut">
              <a:rPr lang="de-DE" smtClean="0"/>
              <a:t>25.11.2022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5152-7A27-453C-B630-940B72D988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1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8D58-EEAF-44B5-86AD-A85E127F3E1A}" type="datetimeFigureOut">
              <a:rPr lang="de-DE" smtClean="0"/>
              <a:t>25.11.2022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5152-7A27-453C-B630-940B72D988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637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8D58-EEAF-44B5-86AD-A85E127F3E1A}" type="datetimeFigureOut">
              <a:rPr lang="de-DE" smtClean="0"/>
              <a:t>25.11.2022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5152-7A27-453C-B630-940B72D988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94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8D58-EEAF-44B5-86AD-A85E127F3E1A}" type="datetimeFigureOut">
              <a:rPr lang="de-DE" smtClean="0"/>
              <a:t>25.11.2022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5152-7A27-453C-B630-940B72D988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14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8D58-EEAF-44B5-86AD-A85E127F3E1A}" type="datetimeFigureOut">
              <a:rPr lang="de-DE" smtClean="0"/>
              <a:t>25.11.2022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5152-7A27-453C-B630-940B72D988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017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8D58-EEAF-44B5-86AD-A85E127F3E1A}" type="datetimeFigureOut">
              <a:rPr lang="de-DE" smtClean="0"/>
              <a:t>25.11.2022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5152-7A27-453C-B630-940B72D988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370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8D58-EEAF-44B5-86AD-A85E127F3E1A}" type="datetimeFigureOut">
              <a:rPr lang="de-DE" smtClean="0"/>
              <a:t>25.11.2022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5152-7A27-453C-B630-940B72D988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8313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8D58-EEAF-44B5-86AD-A85E127F3E1A}" type="datetimeFigureOut">
              <a:rPr lang="de-DE" smtClean="0"/>
              <a:t>25.11.2022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5152-7A27-453C-B630-940B72D988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67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8D58-EEAF-44B5-86AD-A85E127F3E1A}" type="datetimeFigureOut">
              <a:rPr lang="de-DE" smtClean="0"/>
              <a:t>25.11.2022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5152-7A27-453C-B630-940B72D988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247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98D58-EEAF-44B5-86AD-A85E127F3E1A}" type="datetimeFigureOut">
              <a:rPr lang="de-DE" smtClean="0"/>
              <a:t>25.11.2022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35152-7A27-453C-B630-940B72D988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6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B01FCB3-35D6-30B1-E2CD-2318104BA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3" name="Rechteck: eine Ecke abgeschnitten 2">
            <a:extLst>
              <a:ext uri="{FF2B5EF4-FFF2-40B4-BE49-F238E27FC236}">
                <a16:creationId xmlns:a16="http://schemas.microsoft.com/office/drawing/2014/main" id="{E84411E3-7715-45BF-82A2-75F0B6841700}"/>
              </a:ext>
            </a:extLst>
          </p:cNvPr>
          <p:cNvSpPr/>
          <p:nvPr/>
        </p:nvSpPr>
        <p:spPr>
          <a:xfrm>
            <a:off x="3798528" y="8698831"/>
            <a:ext cx="1371600" cy="902369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01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A3-Papier (297 x 420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Björn Schorre</dc:creator>
  <cp:lastModifiedBy>Björn Schorre</cp:lastModifiedBy>
  <cp:revision>10</cp:revision>
  <dcterms:created xsi:type="dcterms:W3CDTF">2021-07-07T10:37:35Z</dcterms:created>
  <dcterms:modified xsi:type="dcterms:W3CDTF">2022-11-25T13:59:05Z</dcterms:modified>
</cp:coreProperties>
</file>